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207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633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70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647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74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01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80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359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498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718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49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7BBA4-6272-4507-808B-73A3050239EF}" type="datetimeFigureOut">
              <a:rPr lang="en-GB" smtClean="0"/>
              <a:t>18/02/2016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78E58-9132-4851-8637-4B42D3E14A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436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Characteristics of the project region and challenges and opportunities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Group II</a:t>
            </a:r>
          </a:p>
          <a:p>
            <a:r>
              <a:rPr lang="en-GB" dirty="0" smtClean="0"/>
              <a:t>Binam, Birhanu, Augustine, </a:t>
            </a:r>
            <a:r>
              <a:rPr lang="en-GB" dirty="0" err="1" smtClean="0"/>
              <a:t>Buah</a:t>
            </a:r>
            <a:r>
              <a:rPr lang="en-GB" dirty="0" smtClean="0"/>
              <a:t>, Irmgard, Jonathan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01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Phase I achievements and loose end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839200" cy="4953000"/>
          </a:xfrm>
        </p:spPr>
        <p:txBody>
          <a:bodyPr>
            <a:normAutofit fontScale="47500" lnSpcReduction="20000"/>
          </a:bodyPr>
          <a:lstStyle/>
          <a:p>
            <a:r>
              <a:rPr lang="en-GB" sz="6000" dirty="0" smtClean="0"/>
              <a:t>List key achievements of phase I</a:t>
            </a:r>
          </a:p>
          <a:p>
            <a:pPr lvl="1"/>
            <a:r>
              <a:rPr lang="en-GB" sz="4000" dirty="0" smtClean="0"/>
              <a:t>Strong and diverse partnership, involvement of local NGOs, particularly for future scaling</a:t>
            </a:r>
          </a:p>
          <a:p>
            <a:pPr lvl="1"/>
            <a:r>
              <a:rPr lang="en-GB" sz="4000" dirty="0" smtClean="0"/>
              <a:t>Capacity building for partners (IP facilitation, NRM, nutrition field schools)</a:t>
            </a:r>
          </a:p>
          <a:p>
            <a:pPr lvl="1"/>
            <a:r>
              <a:rPr lang="en-GB" sz="4000" dirty="0" smtClean="0"/>
              <a:t>Land management (contour bunding) associate with agro-forestry food bank (improvement in soil fertility)</a:t>
            </a:r>
          </a:p>
          <a:p>
            <a:pPr lvl="1"/>
            <a:r>
              <a:rPr lang="en-GB" sz="4000" dirty="0" smtClean="0"/>
              <a:t>Vegetable mono cropping and inter cropping</a:t>
            </a:r>
          </a:p>
          <a:p>
            <a:pPr lvl="1"/>
            <a:r>
              <a:rPr lang="en-GB" sz="4000" dirty="0" smtClean="0"/>
              <a:t>Typology characterization and modelling trajectories</a:t>
            </a:r>
          </a:p>
          <a:p>
            <a:pPr lvl="1"/>
            <a:r>
              <a:rPr lang="en-GB" sz="4000" dirty="0" smtClean="0"/>
              <a:t>Local convention and conflict resolution (formalization of local conventions/rules, NRM and conflict management) </a:t>
            </a:r>
          </a:p>
          <a:p>
            <a:pPr lvl="1"/>
            <a:r>
              <a:rPr lang="en-GB" sz="4000" dirty="0" smtClean="0"/>
              <a:t>Blog on tree based food banks</a:t>
            </a:r>
          </a:p>
          <a:p>
            <a:pPr lvl="1"/>
            <a:r>
              <a:rPr lang="en-GB" sz="4000" dirty="0" smtClean="0"/>
              <a:t>Publication on ICRISAT </a:t>
            </a:r>
            <a:r>
              <a:rPr lang="en-GB" sz="4000" dirty="0" err="1" smtClean="0"/>
              <a:t>Happs</a:t>
            </a:r>
            <a:r>
              <a:rPr lang="en-GB" sz="4000" dirty="0" smtClean="0"/>
              <a:t> gender based watershed management </a:t>
            </a:r>
          </a:p>
          <a:p>
            <a:pPr lvl="1"/>
            <a:r>
              <a:rPr lang="en-GB" sz="4000" dirty="0" smtClean="0"/>
              <a:t>Publication on IITA bulletin on watershed characterization</a:t>
            </a:r>
          </a:p>
          <a:p>
            <a:pPr lvl="1"/>
            <a:r>
              <a:rPr lang="en-GB" sz="4000" dirty="0" smtClean="0"/>
              <a:t>Community based seed production</a:t>
            </a:r>
            <a:endParaRPr lang="en-GB" sz="4000" dirty="0"/>
          </a:p>
          <a:p>
            <a:pPr lvl="1"/>
            <a:r>
              <a:rPr lang="en-GB" sz="4000" dirty="0" smtClean="0"/>
              <a:t>Uptake of Africa RISING promoted technologies by FARMSEM, ARDT_SMS, GCC</a:t>
            </a:r>
          </a:p>
          <a:p>
            <a:pPr lvl="1"/>
            <a:r>
              <a:rPr lang="en-GB" sz="4000" dirty="0" smtClean="0"/>
              <a:t>Monthly meeting</a:t>
            </a:r>
          </a:p>
          <a:p>
            <a:pPr lvl="1"/>
            <a:r>
              <a:rPr lang="en-GB" sz="4000" dirty="0" smtClean="0"/>
              <a:t>Outward communication wiki etc..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1014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What are the loose end in phase I that must be tied up?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Graduate program in Mali</a:t>
            </a:r>
          </a:p>
          <a:p>
            <a:r>
              <a:rPr lang="en-GB" dirty="0" smtClean="0"/>
              <a:t>Systematic documentation of project outputs</a:t>
            </a:r>
          </a:p>
          <a:p>
            <a:r>
              <a:rPr lang="en-GB" dirty="0" smtClean="0"/>
              <a:t> Monitoring and evaluation</a:t>
            </a:r>
          </a:p>
          <a:p>
            <a:r>
              <a:rPr lang="en-GB" dirty="0" smtClean="0"/>
              <a:t>Cost benefit analysis</a:t>
            </a:r>
          </a:p>
          <a:p>
            <a:r>
              <a:rPr lang="en-GB" dirty="0" smtClean="0"/>
              <a:t>Quantifying information on adoption of technologies (sustainable intensification)</a:t>
            </a:r>
          </a:p>
          <a:p>
            <a:r>
              <a:rPr lang="en-GB" dirty="0" smtClean="0"/>
              <a:t>Livestock research </a:t>
            </a:r>
          </a:p>
          <a:p>
            <a:r>
              <a:rPr lang="en-GB" dirty="0" smtClean="0"/>
              <a:t>Soil fertility</a:t>
            </a:r>
          </a:p>
          <a:p>
            <a:r>
              <a:rPr lang="en-GB" dirty="0" smtClean="0"/>
              <a:t>Practicability and us of nutrition field schools</a:t>
            </a:r>
          </a:p>
          <a:p>
            <a:r>
              <a:rPr lang="en-GB" dirty="0" smtClean="0"/>
              <a:t>Data management</a:t>
            </a:r>
          </a:p>
          <a:p>
            <a:r>
              <a:rPr lang="en-GB" dirty="0" smtClean="0"/>
              <a:t>Scientific publication</a:t>
            </a:r>
          </a:p>
          <a:p>
            <a:r>
              <a:rPr lang="en-GB" dirty="0" smtClean="0"/>
              <a:t>Documentation of project activities and outputs</a:t>
            </a:r>
          </a:p>
          <a:p>
            <a:r>
              <a:rPr lang="en-GB" dirty="0" smtClean="0"/>
              <a:t>Quantity and quality of agronomic research </a:t>
            </a:r>
          </a:p>
          <a:p>
            <a:r>
              <a:rPr lang="en-GB" dirty="0" smtClean="0"/>
              <a:t>Gender in research needs to improve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121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223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Characteristics of the project region and challenges and opportunities</vt:lpstr>
      <vt:lpstr>Phase I achievements and loose end</vt:lpstr>
      <vt:lpstr>What are the loose end in phase I that must be tied up?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Characteristics of the project region and challenges and opportunities</dc:title>
  <dc:creator>Birhanu Zemadim</dc:creator>
  <cp:lastModifiedBy>Odhong, Jonathan (IITA)</cp:lastModifiedBy>
  <cp:revision>20</cp:revision>
  <dcterms:created xsi:type="dcterms:W3CDTF">2016-02-16T11:06:45Z</dcterms:created>
  <dcterms:modified xsi:type="dcterms:W3CDTF">2016-02-18T10:21:15Z</dcterms:modified>
</cp:coreProperties>
</file>